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55" r:id="rId2"/>
    <p:sldId id="356" r:id="rId3"/>
    <p:sldId id="359" r:id="rId4"/>
    <p:sldId id="260" r:id="rId5"/>
    <p:sldId id="276" r:id="rId6"/>
    <p:sldId id="277" r:id="rId7"/>
    <p:sldId id="357" r:id="rId8"/>
    <p:sldId id="354" r:id="rId9"/>
    <p:sldId id="321" r:id="rId10"/>
    <p:sldId id="272" r:id="rId11"/>
    <p:sldId id="329" r:id="rId12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50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37589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891" y="263525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dbatools.io/slack  |  dbatools.io/</a:t>
            </a:r>
            <a:r>
              <a:rPr lang="en-US" dirty="0" err="1"/>
              <a:t>youtube</a:t>
            </a:r>
            <a:r>
              <a:rPr lang="en-US" dirty="0"/>
              <a:t>   |   sqlps.io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" y="5463822"/>
            <a:ext cx="1243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518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data pro’s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endParaRPr lang="en-US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     dbatools.io/</a:t>
            </a:r>
            <a:r>
              <a:rPr lang="en-US" dirty="0" err="1"/>
              <a:t>youtube</a:t>
            </a:r>
            <a:br>
              <a:rPr lang="en-US" dirty="0"/>
            </a:br>
            <a:r>
              <a:rPr lang="en-US" dirty="0"/>
              <a:t>      </a:t>
            </a:r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355300"/>
            <a:ext cx="10515600" cy="4338919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SQL Server DBA at Avionte Software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OHH! We’re doing a Summit pre-con!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725662" y="2439930"/>
            <a:ext cx="4981975" cy="2768173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October 31, Seattle WA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Around 8 hours of awesome! </a:t>
            </a:r>
          </a:p>
          <a:p>
            <a:pPr hangingPunct="1"/>
            <a:r>
              <a:rPr lang="en-US" dirty="0">
                <a:solidFill>
                  <a:schemeClr val="tx1"/>
                </a:solidFill>
              </a:rPr>
              <a:t>Lab included</a:t>
            </a:r>
          </a:p>
          <a:p>
            <a:pPr hangingPunct="1"/>
            <a:endParaRPr lang="en-US" dirty="0">
              <a:solidFill>
                <a:schemeClr val="tx1"/>
              </a:solidFill>
            </a:endParaRPr>
          </a:p>
          <a:p>
            <a:pPr marL="0" indent="0" algn="ctr" hangingPunct="1">
              <a:buNone/>
            </a:pPr>
            <a:r>
              <a:rPr lang="en-US" dirty="0">
                <a:solidFill>
                  <a:schemeClr val="tx1"/>
                </a:solidFill>
              </a:rPr>
              <a:t>sqlps.io/</a:t>
            </a:r>
            <a:r>
              <a:rPr lang="en-US" dirty="0" err="1">
                <a:solidFill>
                  <a:schemeClr val="tx1"/>
                </a:solidFill>
              </a:rPr>
              <a:t>precon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536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dbatools.io/in)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/>
              <a:t>dbatools.io   |  dbatools.io/slack  |  dbatools.io/youtube   |   sqlps.io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468</Words>
  <Application>Microsoft Office PowerPoint</Application>
  <PresentationFormat>Custom</PresentationFormat>
  <Paragraphs>86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OHH! We’re doing a Summit pre-con!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224</cp:revision>
  <dcterms:modified xsi:type="dcterms:W3CDTF">2017-07-12T13:09:26Z</dcterms:modified>
</cp:coreProperties>
</file>